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4"/>
  </p:notesMasterIdLst>
  <p:sldIdLst>
    <p:sldId id="266" r:id="rId2"/>
    <p:sldId id="265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79">
          <p15:clr>
            <a:srgbClr val="A4A3A4"/>
          </p15:clr>
        </p15:guide>
        <p15:guide id="2" pos="46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3379"/>
        <p:guide pos="464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08E62039-32D1-46AC-A5BA-A919A02706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49FD389-1F43-486F-926F-1012D57B43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D74B085-AAF5-4082-9E44-B95F58984C73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123485ED-2607-42B2-A67C-5F1F3EECD9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529C5727-8EE1-4CE7-8861-AA6B8DE5A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DBB0B7E-1DE3-461B-BBFA-EDB3AE60CF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26D1EB8-9B3A-46EE-B2D7-1E9B85F9C9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08405D2-FD50-4F28-946F-AD0C6E8A06D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391751E-E5FD-4AA7-8D71-DDBDCE991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EA636-5848-4648-A8F3-FFD4A01537D0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C715B45-2177-4B99-9CD1-407CA5C8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906EDBF-7D3C-4378-9922-7336AEEE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9EC9E-F98D-4C2E-9B32-32EF3EE0B61A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345CFF7E-41E6-4E94-A31B-FEAF585D94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09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6C6C97A-B6AB-455E-A4B0-0CF70F7B4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AE4E9-AF22-464E-9C98-FC215F1A9737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2B41102-54A8-49F4-869E-6C2D0B2B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38DC436-7AC9-4148-95C8-88A19770A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CD232-7035-44AF-B7A2-44DB56584C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3799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A4BEEE1-8221-43B6-B620-1B9F39A1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C2B1D-F166-4178-85B7-C4D70B29CA17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86FBF07-D9B9-46BA-B434-259F388E9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D115EC8-207C-468B-B57B-4D265995F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CD35D-D045-4E86-9451-6B7D5B2338D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6324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DDC81FF-F3F6-4B22-8462-6C4C2B11B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32E46-9045-4352-8457-A2016739244E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DA83859-57F0-4B7E-8F01-55C43B8CE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B2A2E6-68F2-4F5B-B993-48568344B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68CB-A1C7-4DF7-B8CC-CEB136FFAAF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3459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E5847ED-D7B7-4409-8A35-0F2AF8577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06A2B-3E8C-454D-A00B-B78F73EFE662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32FC63-B115-4A70-8501-4609472D9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6F23B8-4B12-41F4-B25D-C3891B22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2D764-43E9-4E22-874F-E50252DDB08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2397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26151E9-BD62-4380-9002-9ACDD8B30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BAE03-5289-4CA7-8A99-9A97DD03BEE3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3B5448A-3189-484A-ABA5-66CF143D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A41377B-C7C7-454D-BA2D-358F5CE7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31C89-E1BB-4623-8A30-2070E944522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9114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26DB1606-D647-4DF3-9CCA-136AD847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E5C10-695F-4232-9B66-B4A83C5658DA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5FDE5912-7B14-4E43-8E56-9FDD76A96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64854D8C-BE4A-4774-86ED-D34D1601D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8C6A5-F9F9-4D50-9BE0-89D91CBCD9E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3609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8F0DCFC4-5E09-4762-846D-4438938A3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260B8-A7A0-41B9-AC91-1CC2FD2F2A85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3F07D3A7-7B1E-4E64-8C38-A4A96EB5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5E687BB7-9126-4D94-8534-B4A73BC3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4DC04-728A-46CA-A923-8B0CC662516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4976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7F4E9B55-A143-435E-9732-F86E69309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679AA-81F7-4C8F-9A79-4F4A0DA668CF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8F01CBDD-3DF5-4536-9B4E-DBC9D2C08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7C84A94C-5821-43E4-8D7D-8C073937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B70B7-C257-41EA-A730-FE9B16B2179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4511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539BEC7-413F-41F5-939D-C59DD18B3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AA31A-9ADE-4FC1-80F1-EE9CF0DB13D4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AE37470-A82E-4A20-8A8F-C283D7D5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5F2E39E-023D-4196-BBC3-26627F6A2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B3170-4391-41DC-BA61-D3B1CDE4086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3302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BAF0D3C-71A3-4995-8280-BC2BA0C08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4B2D2-CAB5-450F-98F5-B289868107C5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A08AD30-E8C5-4DB3-B668-4932F86E0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6ADADBA-A851-4AB8-9F9E-2C646A2A3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5497A-E2B3-4DB3-9E7D-019CA84D4B7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0123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5E3C1D0D-2C5C-41FA-9AA4-51028AE16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AFC3E879-EB45-42AC-9F16-ABF7A5A901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F5A638A-90DD-40BB-8257-6368DA6ABF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A6FDF46-B7F1-4E20-96FA-DD51025DEBB3}" type="datetimeFigureOut">
              <a:rPr lang="sr-Latn-CS"/>
              <a:pPr>
                <a:defRPr/>
              </a:pPr>
              <a:t>24.8.2021.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617CD3E-2016-40C9-BEB1-82B3E33148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3D78570-FDEA-4F48-94AF-CA4C69A98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7A2951A-BD2F-4FAD-8237-C253A4F0601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>
            <a:extLst>
              <a:ext uri="{FF2B5EF4-FFF2-40B4-BE49-F238E27FC236}">
                <a16:creationId xmlns:a16="http://schemas.microsoft.com/office/drawing/2014/main" id="{1EA5A6B2-0D67-41E2-841A-24D7D1DCE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190625"/>
            <a:ext cx="6400800" cy="4859338"/>
          </a:xfrm>
        </p:spPr>
        <p:txBody>
          <a:bodyPr/>
          <a:lstStyle/>
          <a:p>
            <a:r>
              <a:rPr lang="hr-HR" altLang="sr-Latn-RS" sz="4400" dirty="0"/>
              <a:t>Geometrijska interpretacija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kstniOkvir 1">
            <a:extLst>
              <a:ext uri="{FF2B5EF4-FFF2-40B4-BE49-F238E27FC236}">
                <a16:creationId xmlns:a16="http://schemas.microsoft.com/office/drawing/2014/main" id="{846E71C3-55B8-4CFF-9B6A-06FBD306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" y="195263"/>
            <a:ext cx="7731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Ako se stranica kvadrata uveća dva puta, koliko se puta uveća njegova površina?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C1C67E7B-53A7-4701-BA16-D3A62DE7C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2081213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992209C-45BA-4CEF-8DDE-17D354978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18891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" name="Rectangle 155">
            <a:extLst>
              <a:ext uri="{FF2B5EF4-FFF2-40B4-BE49-F238E27FC236}">
                <a16:creationId xmlns:a16="http://schemas.microsoft.com/office/drawing/2014/main" id="{C29C66F1-8FCC-4EF0-AB6B-6A5C184A0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638" y="18891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" name="Rectangle 164">
            <a:extLst>
              <a:ext uri="{FF2B5EF4-FFF2-40B4-BE49-F238E27FC236}">
                <a16:creationId xmlns:a16="http://schemas.microsoft.com/office/drawing/2014/main" id="{D63CAD6C-7C38-4217-9740-64DC97067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22510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" name="Rectangle 165">
            <a:extLst>
              <a:ext uri="{FF2B5EF4-FFF2-40B4-BE49-F238E27FC236}">
                <a16:creationId xmlns:a16="http://schemas.microsoft.com/office/drawing/2014/main" id="{7D9CC2F1-F213-4AD0-85C2-A09A61FBA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638" y="22510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427370C2-159B-4924-B573-3F0BB2CC7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50" y="155098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9" name="Rectangle 155">
            <a:extLst>
              <a:ext uri="{FF2B5EF4-FFF2-40B4-BE49-F238E27FC236}">
                <a16:creationId xmlns:a16="http://schemas.microsoft.com/office/drawing/2014/main" id="{68C759AD-E051-400E-8267-F5416B061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13" y="155098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" name="Rectangle 156">
            <a:extLst>
              <a:ext uri="{FF2B5EF4-FFF2-40B4-BE49-F238E27FC236}">
                <a16:creationId xmlns:a16="http://schemas.microsoft.com/office/drawing/2014/main" id="{2237C4D2-A6B0-4687-A66B-87340DACF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3175" y="155098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1" name="Rectangle 157">
            <a:extLst>
              <a:ext uri="{FF2B5EF4-FFF2-40B4-BE49-F238E27FC236}">
                <a16:creationId xmlns:a16="http://schemas.microsoft.com/office/drawing/2014/main" id="{0B88BD63-EC4B-4405-879A-48BF3F007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538" y="155098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2" name="Rectangle 164">
            <a:extLst>
              <a:ext uri="{FF2B5EF4-FFF2-40B4-BE49-F238E27FC236}">
                <a16:creationId xmlns:a16="http://schemas.microsoft.com/office/drawing/2014/main" id="{2CB972E3-4BAE-4F6E-A4D1-82AC2DFE2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50" y="191293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" name="Rectangle 165">
            <a:extLst>
              <a:ext uri="{FF2B5EF4-FFF2-40B4-BE49-F238E27FC236}">
                <a16:creationId xmlns:a16="http://schemas.microsoft.com/office/drawing/2014/main" id="{4EE541A6-E97E-4F73-9850-A72AB2124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13" y="191293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4" name="Rectangle 166">
            <a:extLst>
              <a:ext uri="{FF2B5EF4-FFF2-40B4-BE49-F238E27FC236}">
                <a16:creationId xmlns:a16="http://schemas.microsoft.com/office/drawing/2014/main" id="{B333AFBE-E590-4DCA-B019-1F44E5056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3175" y="191293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5" name="Rectangle 167">
            <a:extLst>
              <a:ext uri="{FF2B5EF4-FFF2-40B4-BE49-F238E27FC236}">
                <a16:creationId xmlns:a16="http://schemas.microsoft.com/office/drawing/2014/main" id="{BF292C10-AAB2-4D68-AB3D-F3F336BED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538" y="191293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6" name="Rectangle 174">
            <a:extLst>
              <a:ext uri="{FF2B5EF4-FFF2-40B4-BE49-F238E27FC236}">
                <a16:creationId xmlns:a16="http://schemas.microsoft.com/office/drawing/2014/main" id="{E155E830-9C84-48AE-A95A-1B2514FCF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50" y="227488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7" name="Rectangle 175">
            <a:extLst>
              <a:ext uri="{FF2B5EF4-FFF2-40B4-BE49-F238E27FC236}">
                <a16:creationId xmlns:a16="http://schemas.microsoft.com/office/drawing/2014/main" id="{00D011AA-0570-4221-806E-3E735F73A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13" y="227488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8" name="Rectangle 176">
            <a:extLst>
              <a:ext uri="{FF2B5EF4-FFF2-40B4-BE49-F238E27FC236}">
                <a16:creationId xmlns:a16="http://schemas.microsoft.com/office/drawing/2014/main" id="{DDAF6D04-AB2B-4009-9FAC-CCCEDAE8C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3175" y="227488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9" name="Rectangle 177">
            <a:extLst>
              <a:ext uri="{FF2B5EF4-FFF2-40B4-BE49-F238E27FC236}">
                <a16:creationId xmlns:a16="http://schemas.microsoft.com/office/drawing/2014/main" id="{07893A53-6D19-4E36-AC0B-0390AB2C0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3538" y="227488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" name="Rectangle 184">
            <a:extLst>
              <a:ext uri="{FF2B5EF4-FFF2-40B4-BE49-F238E27FC236}">
                <a16:creationId xmlns:a16="http://schemas.microsoft.com/office/drawing/2014/main" id="{06F4646D-70C6-4854-AE06-02D9B697C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213" y="263683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1" name="Rectangle 185">
            <a:extLst>
              <a:ext uri="{FF2B5EF4-FFF2-40B4-BE49-F238E27FC236}">
                <a16:creationId xmlns:a16="http://schemas.microsoft.com/office/drawing/2014/main" id="{85CCCF57-B386-47E6-B753-B955BAC4C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7575" y="263683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2" name="Rectangle 186">
            <a:extLst>
              <a:ext uri="{FF2B5EF4-FFF2-40B4-BE49-F238E27FC236}">
                <a16:creationId xmlns:a16="http://schemas.microsoft.com/office/drawing/2014/main" id="{1AE76567-17DF-403C-9853-9F910A921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938" y="2636838"/>
            <a:ext cx="360362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3" name="Rectangle 187">
            <a:extLst>
              <a:ext uri="{FF2B5EF4-FFF2-40B4-BE49-F238E27FC236}">
                <a16:creationId xmlns:a16="http://schemas.microsoft.com/office/drawing/2014/main" id="{27F2348F-CF64-47D8-B80D-D6324CCCD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00" y="2636838"/>
            <a:ext cx="360363" cy="360362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4" name="Rectangle 17">
            <a:extLst>
              <a:ext uri="{FF2B5EF4-FFF2-40B4-BE49-F238E27FC236}">
                <a16:creationId xmlns:a16="http://schemas.microsoft.com/office/drawing/2014/main" id="{EC041B42-4338-48A5-9762-CBE8681C9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25" y="8159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5" name="Rectangle 155">
            <a:extLst>
              <a:ext uri="{FF2B5EF4-FFF2-40B4-BE49-F238E27FC236}">
                <a16:creationId xmlns:a16="http://schemas.microsoft.com/office/drawing/2014/main" id="{C2B916E8-FEC8-4670-BD80-81C132DEC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8" y="8159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6" name="Rectangle 156">
            <a:extLst>
              <a:ext uri="{FF2B5EF4-FFF2-40B4-BE49-F238E27FC236}">
                <a16:creationId xmlns:a16="http://schemas.microsoft.com/office/drawing/2014/main" id="{5C0E4656-2315-4F27-A062-04849E66B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550" y="8159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7" name="Rectangle 157">
            <a:extLst>
              <a:ext uri="{FF2B5EF4-FFF2-40B4-BE49-F238E27FC236}">
                <a16:creationId xmlns:a16="http://schemas.microsoft.com/office/drawing/2014/main" id="{346050D8-B86E-4B5C-99DC-DDF899AC2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8159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8" name="Rectangle 158">
            <a:extLst>
              <a:ext uri="{FF2B5EF4-FFF2-40B4-BE49-F238E27FC236}">
                <a16:creationId xmlns:a16="http://schemas.microsoft.com/office/drawing/2014/main" id="{C8AA8949-F695-4554-BCFA-CBFD1FF52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5275" y="8159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9" name="Rectangle 159">
            <a:extLst>
              <a:ext uri="{FF2B5EF4-FFF2-40B4-BE49-F238E27FC236}">
                <a16:creationId xmlns:a16="http://schemas.microsoft.com/office/drawing/2014/main" id="{EA02A900-5CD6-44CE-85B4-16159F1D1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5638" y="8159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" name="Rectangle 160">
            <a:extLst>
              <a:ext uri="{FF2B5EF4-FFF2-40B4-BE49-F238E27FC236}">
                <a16:creationId xmlns:a16="http://schemas.microsoft.com/office/drawing/2014/main" id="{56BF00E2-DB0A-4FE7-ACAE-FD607F4AC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8159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1" name="Rectangle 161">
            <a:extLst>
              <a:ext uri="{FF2B5EF4-FFF2-40B4-BE49-F238E27FC236}">
                <a16:creationId xmlns:a16="http://schemas.microsoft.com/office/drawing/2014/main" id="{BF4A8A29-483A-4217-A845-B2B5B7EC7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6363" y="8159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2" name="Rectangle 164">
            <a:extLst>
              <a:ext uri="{FF2B5EF4-FFF2-40B4-BE49-F238E27FC236}">
                <a16:creationId xmlns:a16="http://schemas.microsoft.com/office/drawing/2014/main" id="{8CACBC6C-EB91-4E8B-8236-6CA48E3A8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25" y="11779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3" name="Rectangle 165">
            <a:extLst>
              <a:ext uri="{FF2B5EF4-FFF2-40B4-BE49-F238E27FC236}">
                <a16:creationId xmlns:a16="http://schemas.microsoft.com/office/drawing/2014/main" id="{A55DA117-A89E-42DA-9187-3DC56C72F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8" y="11779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4" name="Rectangle 166">
            <a:extLst>
              <a:ext uri="{FF2B5EF4-FFF2-40B4-BE49-F238E27FC236}">
                <a16:creationId xmlns:a16="http://schemas.microsoft.com/office/drawing/2014/main" id="{8C4D2182-5A29-4A22-8644-A1B5A5195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550" y="11779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5" name="Rectangle 167">
            <a:extLst>
              <a:ext uri="{FF2B5EF4-FFF2-40B4-BE49-F238E27FC236}">
                <a16:creationId xmlns:a16="http://schemas.microsoft.com/office/drawing/2014/main" id="{BD6FD593-2DB2-4D2B-9813-0E7CAE972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11779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6" name="Rectangle 168">
            <a:extLst>
              <a:ext uri="{FF2B5EF4-FFF2-40B4-BE49-F238E27FC236}">
                <a16:creationId xmlns:a16="http://schemas.microsoft.com/office/drawing/2014/main" id="{586CDE3F-B3D0-42FA-B037-B08D3F39A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5275" y="11779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C23A9634-FA7A-4962-850B-2B477157C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5638" y="11779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8" name="Rectangle 170">
            <a:extLst>
              <a:ext uri="{FF2B5EF4-FFF2-40B4-BE49-F238E27FC236}">
                <a16:creationId xmlns:a16="http://schemas.microsoft.com/office/drawing/2014/main" id="{D796CBF1-AD94-46E9-A4EF-6A0DC30AA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11779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9" name="Rectangle 171">
            <a:extLst>
              <a:ext uri="{FF2B5EF4-FFF2-40B4-BE49-F238E27FC236}">
                <a16:creationId xmlns:a16="http://schemas.microsoft.com/office/drawing/2014/main" id="{6D20021C-2E96-4991-B9BC-1260F38D7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6363" y="11779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0" name="Rectangle 174">
            <a:extLst>
              <a:ext uri="{FF2B5EF4-FFF2-40B4-BE49-F238E27FC236}">
                <a16:creationId xmlns:a16="http://schemas.microsoft.com/office/drawing/2014/main" id="{D7FF4D2E-2106-4195-80AD-578DCD93C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25" y="15398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1" name="Rectangle 175">
            <a:extLst>
              <a:ext uri="{FF2B5EF4-FFF2-40B4-BE49-F238E27FC236}">
                <a16:creationId xmlns:a16="http://schemas.microsoft.com/office/drawing/2014/main" id="{47609599-372F-4138-93F5-798555523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8" y="15398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2" name="Rectangle 176">
            <a:extLst>
              <a:ext uri="{FF2B5EF4-FFF2-40B4-BE49-F238E27FC236}">
                <a16:creationId xmlns:a16="http://schemas.microsoft.com/office/drawing/2014/main" id="{5663172E-3085-44A2-AB5C-7B2A7FA79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550" y="15398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3" name="Rectangle 177">
            <a:extLst>
              <a:ext uri="{FF2B5EF4-FFF2-40B4-BE49-F238E27FC236}">
                <a16:creationId xmlns:a16="http://schemas.microsoft.com/office/drawing/2014/main" id="{38063802-5DCA-410A-AFB3-03921216C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15398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4" name="Rectangle 178">
            <a:extLst>
              <a:ext uri="{FF2B5EF4-FFF2-40B4-BE49-F238E27FC236}">
                <a16:creationId xmlns:a16="http://schemas.microsoft.com/office/drawing/2014/main" id="{BD11CFED-B9A3-4B67-8A02-314516FC9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5275" y="15398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5" name="Rectangle 179">
            <a:extLst>
              <a:ext uri="{FF2B5EF4-FFF2-40B4-BE49-F238E27FC236}">
                <a16:creationId xmlns:a16="http://schemas.microsoft.com/office/drawing/2014/main" id="{29DD3B98-1381-4762-915D-2EAA87F02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5638" y="15398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6" name="Rectangle 180">
            <a:extLst>
              <a:ext uri="{FF2B5EF4-FFF2-40B4-BE49-F238E27FC236}">
                <a16:creationId xmlns:a16="http://schemas.microsoft.com/office/drawing/2014/main" id="{0C19DBA8-2DCA-46F3-86A3-6380092D3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15398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7" name="Rectangle 181">
            <a:extLst>
              <a:ext uri="{FF2B5EF4-FFF2-40B4-BE49-F238E27FC236}">
                <a16:creationId xmlns:a16="http://schemas.microsoft.com/office/drawing/2014/main" id="{46E1A851-4CF5-4ACC-BCBC-4EAA9C384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6363" y="15398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8" name="Rectangle 184">
            <a:extLst>
              <a:ext uri="{FF2B5EF4-FFF2-40B4-BE49-F238E27FC236}">
                <a16:creationId xmlns:a16="http://schemas.microsoft.com/office/drawing/2014/main" id="{DD523C1C-0E71-4193-B74C-E3A4192AC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588" y="19018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49" name="Rectangle 185">
            <a:extLst>
              <a:ext uri="{FF2B5EF4-FFF2-40B4-BE49-F238E27FC236}">
                <a16:creationId xmlns:a16="http://schemas.microsoft.com/office/drawing/2014/main" id="{A0A923C5-9D21-4DEA-9A31-4EE21AF6D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950" y="19018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0" name="Rectangle 186">
            <a:extLst>
              <a:ext uri="{FF2B5EF4-FFF2-40B4-BE49-F238E27FC236}">
                <a16:creationId xmlns:a16="http://schemas.microsoft.com/office/drawing/2014/main" id="{0BA0DE48-F7E5-4ACC-8F29-3DE5140A7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19018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1" name="Rectangle 187">
            <a:extLst>
              <a:ext uri="{FF2B5EF4-FFF2-40B4-BE49-F238E27FC236}">
                <a16:creationId xmlns:a16="http://schemas.microsoft.com/office/drawing/2014/main" id="{694DCB8E-7F34-4046-BD11-6B87D3B2A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9675" y="19018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2" name="Rectangle 188">
            <a:extLst>
              <a:ext uri="{FF2B5EF4-FFF2-40B4-BE49-F238E27FC236}">
                <a16:creationId xmlns:a16="http://schemas.microsoft.com/office/drawing/2014/main" id="{14C26FF5-D12F-498B-9EC5-0F933595E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38" y="19018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3" name="Rectangle 189">
            <a:extLst>
              <a:ext uri="{FF2B5EF4-FFF2-40B4-BE49-F238E27FC236}">
                <a16:creationId xmlns:a16="http://schemas.microsoft.com/office/drawing/2014/main" id="{75CF5DAB-4597-4311-B895-A8F404068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19018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4" name="Rectangle 190">
            <a:extLst>
              <a:ext uri="{FF2B5EF4-FFF2-40B4-BE49-F238E27FC236}">
                <a16:creationId xmlns:a16="http://schemas.microsoft.com/office/drawing/2014/main" id="{7B1341DF-5733-42C1-A65C-7AABFFA60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763" y="19018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5" name="Rectangle 191">
            <a:extLst>
              <a:ext uri="{FF2B5EF4-FFF2-40B4-BE49-F238E27FC236}">
                <a16:creationId xmlns:a16="http://schemas.microsoft.com/office/drawing/2014/main" id="{FFA3B90F-0D2F-45AA-925A-FB9ADCC7E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25" y="19018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6" name="Rectangle 194">
            <a:extLst>
              <a:ext uri="{FF2B5EF4-FFF2-40B4-BE49-F238E27FC236}">
                <a16:creationId xmlns:a16="http://schemas.microsoft.com/office/drawing/2014/main" id="{75C0A388-5E3D-4655-B159-9732F2C4A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588" y="22637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7" name="Rectangle 195">
            <a:extLst>
              <a:ext uri="{FF2B5EF4-FFF2-40B4-BE49-F238E27FC236}">
                <a16:creationId xmlns:a16="http://schemas.microsoft.com/office/drawing/2014/main" id="{1AFD9512-1CD3-43CC-8041-A2C2F70B3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950" y="22637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8" name="Rectangle 196">
            <a:extLst>
              <a:ext uri="{FF2B5EF4-FFF2-40B4-BE49-F238E27FC236}">
                <a16:creationId xmlns:a16="http://schemas.microsoft.com/office/drawing/2014/main" id="{73EF882F-ABA7-4C1D-9C70-6FAE4973A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22637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9" name="Rectangle 197">
            <a:extLst>
              <a:ext uri="{FF2B5EF4-FFF2-40B4-BE49-F238E27FC236}">
                <a16:creationId xmlns:a16="http://schemas.microsoft.com/office/drawing/2014/main" id="{47A95FAE-EF2A-43BA-8C76-F79F3C983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9675" y="22637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0" name="Rectangle 198">
            <a:extLst>
              <a:ext uri="{FF2B5EF4-FFF2-40B4-BE49-F238E27FC236}">
                <a16:creationId xmlns:a16="http://schemas.microsoft.com/office/drawing/2014/main" id="{75377B62-8212-48AC-8905-DE2C6AEE4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38" y="22637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1" name="Rectangle 199">
            <a:extLst>
              <a:ext uri="{FF2B5EF4-FFF2-40B4-BE49-F238E27FC236}">
                <a16:creationId xmlns:a16="http://schemas.microsoft.com/office/drawing/2014/main" id="{EBD3E1AD-90ED-4285-A33A-05C30534B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2637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2" name="Rectangle 200">
            <a:extLst>
              <a:ext uri="{FF2B5EF4-FFF2-40B4-BE49-F238E27FC236}">
                <a16:creationId xmlns:a16="http://schemas.microsoft.com/office/drawing/2014/main" id="{B8E71706-654D-4460-9EDC-E003F63A1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763" y="22637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3" name="Rectangle 201">
            <a:extLst>
              <a:ext uri="{FF2B5EF4-FFF2-40B4-BE49-F238E27FC236}">
                <a16:creationId xmlns:a16="http://schemas.microsoft.com/office/drawing/2014/main" id="{B47E70AC-DBA9-41FA-A0F6-F9E923280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25" y="22637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4" name="Rectangle 204">
            <a:extLst>
              <a:ext uri="{FF2B5EF4-FFF2-40B4-BE49-F238E27FC236}">
                <a16:creationId xmlns:a16="http://schemas.microsoft.com/office/drawing/2014/main" id="{D004E2B6-1C4B-4E53-A3CC-322923C46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588" y="26257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5" name="Rectangle 205">
            <a:extLst>
              <a:ext uri="{FF2B5EF4-FFF2-40B4-BE49-F238E27FC236}">
                <a16:creationId xmlns:a16="http://schemas.microsoft.com/office/drawing/2014/main" id="{62C06123-274A-481C-91D4-AA896D920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950" y="26257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6" name="Rectangle 206">
            <a:extLst>
              <a:ext uri="{FF2B5EF4-FFF2-40B4-BE49-F238E27FC236}">
                <a16:creationId xmlns:a16="http://schemas.microsoft.com/office/drawing/2014/main" id="{86D3FF0A-2FD8-4777-8304-DCC44D3B5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26257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7" name="Rectangle 207">
            <a:extLst>
              <a:ext uri="{FF2B5EF4-FFF2-40B4-BE49-F238E27FC236}">
                <a16:creationId xmlns:a16="http://schemas.microsoft.com/office/drawing/2014/main" id="{FFE45009-EF23-4489-8274-D299D457E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9675" y="26257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8" name="Rectangle 208">
            <a:extLst>
              <a:ext uri="{FF2B5EF4-FFF2-40B4-BE49-F238E27FC236}">
                <a16:creationId xmlns:a16="http://schemas.microsoft.com/office/drawing/2014/main" id="{EED430A1-2404-4EB4-982C-A9E649E46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38" y="26257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9" name="Rectangle 209">
            <a:extLst>
              <a:ext uri="{FF2B5EF4-FFF2-40B4-BE49-F238E27FC236}">
                <a16:creationId xmlns:a16="http://schemas.microsoft.com/office/drawing/2014/main" id="{DC51A7B4-0D62-4C47-9FF5-582E1023F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6257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0" name="Rectangle 210">
            <a:extLst>
              <a:ext uri="{FF2B5EF4-FFF2-40B4-BE49-F238E27FC236}">
                <a16:creationId xmlns:a16="http://schemas.microsoft.com/office/drawing/2014/main" id="{82998936-4BD6-4746-AF9E-2696C0920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763" y="26257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1" name="Rectangle 211">
            <a:extLst>
              <a:ext uri="{FF2B5EF4-FFF2-40B4-BE49-F238E27FC236}">
                <a16:creationId xmlns:a16="http://schemas.microsoft.com/office/drawing/2014/main" id="{5A7807D0-3F70-424B-A99E-BF4C1E53F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25" y="26257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2" name="Rectangle 214">
            <a:extLst>
              <a:ext uri="{FF2B5EF4-FFF2-40B4-BE49-F238E27FC236}">
                <a16:creationId xmlns:a16="http://schemas.microsoft.com/office/drawing/2014/main" id="{CAA8A142-D8CE-41B0-8E8D-5100D6044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588" y="29876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3" name="Rectangle 215">
            <a:extLst>
              <a:ext uri="{FF2B5EF4-FFF2-40B4-BE49-F238E27FC236}">
                <a16:creationId xmlns:a16="http://schemas.microsoft.com/office/drawing/2014/main" id="{903F13C6-B976-4633-93DE-B1BE963D9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950" y="29876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4" name="Rectangle 216">
            <a:extLst>
              <a:ext uri="{FF2B5EF4-FFF2-40B4-BE49-F238E27FC236}">
                <a16:creationId xmlns:a16="http://schemas.microsoft.com/office/drawing/2014/main" id="{5982C856-3B74-4E97-92DD-63DC5F238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29876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5" name="Rectangle 217">
            <a:extLst>
              <a:ext uri="{FF2B5EF4-FFF2-40B4-BE49-F238E27FC236}">
                <a16:creationId xmlns:a16="http://schemas.microsoft.com/office/drawing/2014/main" id="{5FB84A96-117A-4D6A-BE88-70D168F3F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9675" y="29876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6" name="Rectangle 218">
            <a:extLst>
              <a:ext uri="{FF2B5EF4-FFF2-40B4-BE49-F238E27FC236}">
                <a16:creationId xmlns:a16="http://schemas.microsoft.com/office/drawing/2014/main" id="{F6F6D443-D9CF-4D9F-ADDA-83B16AFCF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38" y="29876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7" name="Rectangle 219">
            <a:extLst>
              <a:ext uri="{FF2B5EF4-FFF2-40B4-BE49-F238E27FC236}">
                <a16:creationId xmlns:a16="http://schemas.microsoft.com/office/drawing/2014/main" id="{AC77A04E-2DD1-464D-968F-646E16550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9876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8" name="Rectangle 220">
            <a:extLst>
              <a:ext uri="{FF2B5EF4-FFF2-40B4-BE49-F238E27FC236}">
                <a16:creationId xmlns:a16="http://schemas.microsoft.com/office/drawing/2014/main" id="{C3706578-BE7C-4D0A-A4AD-184383D23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763" y="298767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9" name="Rectangle 221">
            <a:extLst>
              <a:ext uri="{FF2B5EF4-FFF2-40B4-BE49-F238E27FC236}">
                <a16:creationId xmlns:a16="http://schemas.microsoft.com/office/drawing/2014/main" id="{7C703465-3885-4701-8B26-299C9C832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25" y="298767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0" name="Rectangle 224">
            <a:extLst>
              <a:ext uri="{FF2B5EF4-FFF2-40B4-BE49-F238E27FC236}">
                <a16:creationId xmlns:a16="http://schemas.microsoft.com/office/drawing/2014/main" id="{198EAAEF-B2DF-4797-9977-59452A84E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588" y="33496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1" name="Rectangle 225">
            <a:extLst>
              <a:ext uri="{FF2B5EF4-FFF2-40B4-BE49-F238E27FC236}">
                <a16:creationId xmlns:a16="http://schemas.microsoft.com/office/drawing/2014/main" id="{1AD7433B-E874-4335-B43F-02215ED96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950" y="33496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2" name="Rectangle 226">
            <a:extLst>
              <a:ext uri="{FF2B5EF4-FFF2-40B4-BE49-F238E27FC236}">
                <a16:creationId xmlns:a16="http://schemas.microsoft.com/office/drawing/2014/main" id="{D2DB9084-C4F9-4F21-A13B-A50D1666A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3496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3" name="Rectangle 227">
            <a:extLst>
              <a:ext uri="{FF2B5EF4-FFF2-40B4-BE49-F238E27FC236}">
                <a16:creationId xmlns:a16="http://schemas.microsoft.com/office/drawing/2014/main" id="{9230A8E5-0E42-448B-A901-A9F0EF4D5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9675" y="33496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4" name="Rectangle 228">
            <a:extLst>
              <a:ext uri="{FF2B5EF4-FFF2-40B4-BE49-F238E27FC236}">
                <a16:creationId xmlns:a16="http://schemas.microsoft.com/office/drawing/2014/main" id="{BCFB3510-3C6C-4C40-B2F1-380B0BF1E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38" y="33496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5" name="Rectangle 229">
            <a:extLst>
              <a:ext uri="{FF2B5EF4-FFF2-40B4-BE49-F238E27FC236}">
                <a16:creationId xmlns:a16="http://schemas.microsoft.com/office/drawing/2014/main" id="{5468576C-892C-40AF-BC5D-4AF64C13B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3496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6" name="Rectangle 230">
            <a:extLst>
              <a:ext uri="{FF2B5EF4-FFF2-40B4-BE49-F238E27FC236}">
                <a16:creationId xmlns:a16="http://schemas.microsoft.com/office/drawing/2014/main" id="{07811205-FEEE-4144-89C4-C26AB190E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0763" y="3349625"/>
            <a:ext cx="360362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7" name="Rectangle 231">
            <a:extLst>
              <a:ext uri="{FF2B5EF4-FFF2-40B4-BE49-F238E27FC236}">
                <a16:creationId xmlns:a16="http://schemas.microsoft.com/office/drawing/2014/main" id="{8B3C99D5-C4FF-4FBC-B46A-CA9BD1FA6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25" y="3349625"/>
            <a:ext cx="360363" cy="360363"/>
          </a:xfrm>
          <a:prstGeom prst="rect">
            <a:avLst/>
          </a:prstGeom>
          <a:solidFill>
            <a:srgbClr val="FF66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88" name="TekstniOkvir 87">
            <a:extLst>
              <a:ext uri="{FF2B5EF4-FFF2-40B4-BE49-F238E27FC236}">
                <a16:creationId xmlns:a16="http://schemas.microsoft.com/office/drawing/2014/main" id="{C7D6767D-0B52-4A31-A7FC-E48913A08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" y="2528888"/>
            <a:ext cx="508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</a:t>
            </a:r>
          </a:p>
        </p:txBody>
      </p:sp>
      <p:sp>
        <p:nvSpPr>
          <p:cNvPr id="89" name="TekstniOkvir 88">
            <a:extLst>
              <a:ext uri="{FF2B5EF4-FFF2-40B4-BE49-F238E27FC236}">
                <a16:creationId xmlns:a16="http://schemas.microsoft.com/office/drawing/2014/main" id="{FAAF2675-8F14-4298-8F66-C4662A7C8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75" y="2714625"/>
            <a:ext cx="50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</a:t>
            </a:r>
          </a:p>
        </p:txBody>
      </p:sp>
      <p:sp>
        <p:nvSpPr>
          <p:cNvPr id="90" name="TekstniOkvir 89">
            <a:extLst>
              <a:ext uri="{FF2B5EF4-FFF2-40B4-BE49-F238E27FC236}">
                <a16:creationId xmlns:a16="http://schemas.microsoft.com/office/drawing/2014/main" id="{7658E91E-C54C-4594-A14E-21C90A5E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2350" y="3087688"/>
            <a:ext cx="508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16</a:t>
            </a:r>
          </a:p>
        </p:txBody>
      </p:sp>
      <p:sp>
        <p:nvSpPr>
          <p:cNvPr id="91" name="TekstniOkvir 90">
            <a:extLst>
              <a:ext uri="{FF2B5EF4-FFF2-40B4-BE49-F238E27FC236}">
                <a16:creationId xmlns:a16="http://schemas.microsoft.com/office/drawing/2014/main" id="{97BFB6B7-C6CE-4E0D-9F91-66636038A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3803650"/>
            <a:ext cx="50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64</a:t>
            </a:r>
          </a:p>
        </p:txBody>
      </p:sp>
      <p:sp>
        <p:nvSpPr>
          <p:cNvPr id="92" name="TekstniOkvir 91">
            <a:extLst>
              <a:ext uri="{FF2B5EF4-FFF2-40B4-BE49-F238E27FC236}">
                <a16:creationId xmlns:a16="http://schemas.microsoft.com/office/drawing/2014/main" id="{3CF1C758-5333-4EEE-B214-DF772BE18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4222750"/>
            <a:ext cx="993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</a:t>
            </a:r>
            <a:r>
              <a:rPr lang="hr-HR" altLang="sr-Latn-RS" i="1"/>
              <a:t>a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93" name="TekstniOkvir 92">
            <a:extLst>
              <a:ext uri="{FF2B5EF4-FFF2-40B4-BE49-F238E27FC236}">
                <a16:creationId xmlns:a16="http://schemas.microsoft.com/office/drawing/2014/main" id="{7E93BAC7-FA5C-4FDE-ADD7-8A07CA2E0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4781550"/>
            <a:ext cx="1846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 i="1" baseline="-25000"/>
              <a:t>1</a:t>
            </a:r>
            <a:r>
              <a:rPr lang="hr-HR" altLang="sr-Latn-RS"/>
              <a:t> = (2</a:t>
            </a:r>
            <a:r>
              <a:rPr lang="hr-HR" altLang="sr-Latn-RS" i="1"/>
              <a:t>a</a:t>
            </a:r>
            <a:r>
              <a:rPr lang="hr-HR" altLang="sr-Latn-RS"/>
              <a:t>)</a:t>
            </a:r>
            <a:r>
              <a:rPr lang="hr-HR" altLang="sr-Latn-RS" baseline="30000"/>
              <a:t>2 </a:t>
            </a:r>
            <a:r>
              <a:rPr lang="hr-HR" altLang="sr-Latn-RS"/>
              <a:t>= 4</a:t>
            </a:r>
            <a:r>
              <a:rPr lang="hr-HR" altLang="sr-Latn-RS" i="1"/>
              <a:t>a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94" name="TekstniOkvir 93">
            <a:extLst>
              <a:ext uri="{FF2B5EF4-FFF2-40B4-BE49-F238E27FC236}">
                <a16:creationId xmlns:a16="http://schemas.microsoft.com/office/drawing/2014/main" id="{86552B81-7625-441F-842A-4E982FCF8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713" y="4514850"/>
            <a:ext cx="1897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 baseline="-25000"/>
              <a:t>1</a:t>
            </a:r>
            <a:r>
              <a:rPr lang="hr-HR" altLang="sr-Latn-RS"/>
              <a:t> = 4</a:t>
            </a:r>
            <a:r>
              <a:rPr lang="hr-HR" altLang="sr-Latn-RS" i="1"/>
              <a:t>a</a:t>
            </a:r>
            <a:r>
              <a:rPr lang="hr-HR" altLang="sr-Latn-RS" baseline="30000"/>
              <a:t>2 </a:t>
            </a:r>
            <a:r>
              <a:rPr lang="hr-HR" altLang="sr-Latn-RS"/>
              <a:t>= 4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/>
              <a:t>P</a:t>
            </a:r>
          </a:p>
        </p:txBody>
      </p:sp>
      <p:sp>
        <p:nvSpPr>
          <p:cNvPr id="95" name="TekstniOkvir 94">
            <a:extLst>
              <a:ext uri="{FF2B5EF4-FFF2-40B4-BE49-F238E27FC236}">
                <a16:creationId xmlns:a16="http://schemas.microsoft.com/office/drawing/2014/main" id="{BE6AEA35-277F-4E7C-81B2-75923A8EA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756275"/>
            <a:ext cx="8636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Ako se stranica kvadrata uveća dva puta, njegova se površina uveća 4 puta.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1113</TotalTime>
  <Words>54</Words>
  <Application>Microsoft Office PowerPoint</Application>
  <PresentationFormat>Prikaz na zaslonu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Symbol</vt:lpstr>
      <vt:lpstr>Math 8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132</cp:revision>
  <dcterms:created xsi:type="dcterms:W3CDTF">2008-07-08T09:48:09Z</dcterms:created>
  <dcterms:modified xsi:type="dcterms:W3CDTF">2021-08-24T16:48:46Z</dcterms:modified>
</cp:coreProperties>
</file>